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141412748" r:id="rId2"/>
    <p:sldId id="2141412716" r:id="rId3"/>
    <p:sldId id="2141412717" r:id="rId4"/>
    <p:sldId id="2141412718" r:id="rId5"/>
    <p:sldId id="2141412719" r:id="rId6"/>
    <p:sldId id="2141412720" r:id="rId7"/>
    <p:sldId id="2141412721" r:id="rId8"/>
    <p:sldId id="2141412722" r:id="rId9"/>
    <p:sldId id="2141412723" r:id="rId10"/>
    <p:sldId id="2141412724" r:id="rId11"/>
    <p:sldId id="2141412725" r:id="rId12"/>
    <p:sldId id="2141412726" r:id="rId13"/>
    <p:sldId id="2141412727" r:id="rId14"/>
    <p:sldId id="2141412728" r:id="rId15"/>
    <p:sldId id="2141412729" r:id="rId16"/>
    <p:sldId id="2141412730" r:id="rId17"/>
    <p:sldId id="2141412731" r:id="rId18"/>
    <p:sldId id="2141412732" r:id="rId19"/>
    <p:sldId id="2141412733" r:id="rId20"/>
    <p:sldId id="2141412734" r:id="rId21"/>
    <p:sldId id="2141412751" r:id="rId22"/>
    <p:sldId id="2141412749" r:id="rId23"/>
    <p:sldId id="2141412737" r:id="rId24"/>
    <p:sldId id="2141412738" r:id="rId25"/>
    <p:sldId id="2141412739" r:id="rId26"/>
    <p:sldId id="2141412740" r:id="rId27"/>
    <p:sldId id="2141412741" r:id="rId28"/>
    <p:sldId id="2141412742" r:id="rId29"/>
    <p:sldId id="2141412743" r:id="rId30"/>
    <p:sldId id="2141412744" r:id="rId31"/>
    <p:sldId id="2141412745" r:id="rId32"/>
    <p:sldId id="2141412746" r:id="rId33"/>
    <p:sldId id="2141412752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726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C0AA39-CCA7-EF16-AABA-750BF70FEFB4}" name="Mendyk-Zelman Małgorzata" initials="MZM" userId="S::malgorzata.mendyk-zelman@mrit.gov.pl::5c3781f5-c84b-4674-a28e-eff9fe651ff0" providerId="AD"/>
  <p188:author id="{38C9E54E-6B48-BF84-E177-CAB146ADFAD8}" name="Katarzyna Antosik" initials="KA" userId="S::katarzyna.antosik@paih.gov.pl::f2744bc6-12bd-46a4-aef5-8fe875b408f8" providerId="AD"/>
  <p188:author id="{0BA4C8E1-CD35-2ADD-9819-A49BE2BCA2E1}" name="Walczak Monika" initials="WM" userId="S::monika.walczak@mrit.gov.pl::d194cd51-4943-43ab-b716-8af6280e59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ABD"/>
    <a:srgbClr val="778187"/>
    <a:srgbClr val="D82139"/>
    <a:srgbClr val="BFC3C4"/>
    <a:srgbClr val="B61928"/>
    <a:srgbClr val="93BDD1"/>
    <a:srgbClr val="8FBBD0"/>
    <a:srgbClr val="C8535E"/>
    <a:srgbClr val="09576D"/>
    <a:srgbClr val="508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3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628" y="56"/>
      </p:cViewPr>
      <p:guideLst>
        <p:guide orient="horz" pos="2228"/>
        <p:guide pos="72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63263-A8A6-4E32-934C-6601ED70B869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1C6ED-B758-4984-95AF-3804D7CC25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324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9EB08F97-E928-694B-EB37-2C53D8B3ADF7}"/>
              </a:ext>
            </a:extLst>
          </p:cNvPr>
          <p:cNvSpPr/>
          <p:nvPr userDrawn="1"/>
        </p:nvSpPr>
        <p:spPr>
          <a:xfrm>
            <a:off x="5259872" y="180474"/>
            <a:ext cx="6932128" cy="6677526"/>
          </a:xfrm>
          <a:prstGeom prst="rect">
            <a:avLst/>
          </a:prstGeom>
          <a:solidFill>
            <a:srgbClr val="D8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AutoShape 2" descr="Poland. Business Forward">
            <a:extLst>
              <a:ext uri="{FF2B5EF4-FFF2-40B4-BE49-F238E27FC236}">
                <a16:creationId xmlns:a16="http://schemas.microsoft.com/office/drawing/2014/main" id="{0564A159-F2E7-699F-F543-0A4AE335F880}"/>
              </a:ext>
            </a:extLst>
          </p:cNvPr>
          <p:cNvSpPr/>
          <p:nvPr userDrawn="1"/>
        </p:nvSpPr>
        <p:spPr bwMode="auto">
          <a:xfrm>
            <a:off x="5873137" y="361805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5D71C4BB-5244-AB48-32D2-2E81EBA64486}"/>
              </a:ext>
            </a:extLst>
          </p:cNvPr>
          <p:cNvSpPr/>
          <p:nvPr userDrawn="1"/>
        </p:nvSpPr>
        <p:spPr>
          <a:xfrm>
            <a:off x="5600130" y="441361"/>
            <a:ext cx="5980409" cy="584369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03124">
              <a:defRPr/>
            </a:pPr>
            <a:endParaRPr sz="1777">
              <a:solidFill>
                <a:srgbClr val="2C2C2B"/>
              </a:solidFill>
              <a:latin typeface="Averta Light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B0D2C011-7D81-2329-664C-B78DC61AF6C4}"/>
              </a:ext>
            </a:extLst>
          </p:cNvPr>
          <p:cNvGrpSpPr/>
          <p:nvPr userDrawn="1"/>
        </p:nvGrpSpPr>
        <p:grpSpPr>
          <a:xfrm>
            <a:off x="8580803" y="2785537"/>
            <a:ext cx="1440000" cy="1440000"/>
            <a:chOff x="8638675" y="2889707"/>
            <a:chExt cx="1440000" cy="1440000"/>
          </a:xfrm>
        </p:grpSpPr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9D000AA0-7429-7EE2-9515-84C1ED38E0B2}"/>
                </a:ext>
              </a:extLst>
            </p:cNvPr>
            <p:cNvSpPr/>
            <p:nvPr/>
          </p:nvSpPr>
          <p:spPr>
            <a:xfrm>
              <a:off x="8638675" y="2889707"/>
              <a:ext cx="1440000" cy="1440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6A48E842-9689-0CF4-E4E7-A32C19AA7C3A}"/>
                </a:ext>
              </a:extLst>
            </p:cNvPr>
            <p:cNvSpPr/>
            <p:nvPr/>
          </p:nvSpPr>
          <p:spPr>
            <a:xfrm>
              <a:off x="9198807" y="3475240"/>
              <a:ext cx="252000" cy="252000"/>
            </a:xfrm>
            <a:prstGeom prst="ellipse">
              <a:avLst/>
            </a:prstGeom>
            <a:solidFill>
              <a:srgbClr val="D82139"/>
            </a:solidFill>
            <a:ln w="5715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1B47EBA-F91B-5CB5-45F3-6F88B0A4FB5F}"/>
              </a:ext>
            </a:extLst>
          </p:cNvPr>
          <p:cNvSpPr txBox="1"/>
          <p:nvPr userDrawn="1"/>
        </p:nvSpPr>
        <p:spPr>
          <a:xfrm flipH="1">
            <a:off x="590146" y="2305615"/>
            <a:ext cx="4856754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4800" b="1" dirty="0">
                <a:solidFill>
                  <a:srgbClr val="D82139"/>
                </a:solidFill>
                <a:latin typeface="Arial Black" panose="020B0A040201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WHY </a:t>
            </a:r>
          </a:p>
          <a:p>
            <a:pPr>
              <a:lnSpc>
                <a:spcPts val="7000"/>
              </a:lnSpc>
            </a:pPr>
            <a:r>
              <a:rPr lang="pl-PL" sz="6600" b="1" dirty="0">
                <a:solidFill>
                  <a:srgbClr val="D82139"/>
                </a:solidFill>
                <a:latin typeface="Arial Black" panose="020B0A04020102020204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POLAND?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31F18F9-930B-7044-DFBE-E875C426489F}"/>
              </a:ext>
            </a:extLst>
          </p:cNvPr>
          <p:cNvSpPr/>
          <p:nvPr userDrawn="1"/>
        </p:nvSpPr>
        <p:spPr>
          <a:xfrm rot="16200000">
            <a:off x="-54938" y="5021914"/>
            <a:ext cx="1008000" cy="36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1" name="Obiekt 20">
            <a:extLst>
              <a:ext uri="{FF2B5EF4-FFF2-40B4-BE49-F238E27FC236}">
                <a16:creationId xmlns:a16="http://schemas.microsoft.com/office/drawing/2014/main" id="{59B55E6F-F2EE-E074-A557-BB0A6485AFA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07001663"/>
              </p:ext>
            </p:extLst>
          </p:nvPr>
        </p:nvGraphicFramePr>
        <p:xfrm>
          <a:off x="714745" y="5904568"/>
          <a:ext cx="2519343" cy="200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957033" imgH="149845" progId="CorelDraw.Graphic.24">
                  <p:embed/>
                </p:oleObj>
              </mc:Choice>
              <mc:Fallback>
                <p:oleObj name="CorelDRAW" r:id="rId3" imgW="1957033" imgH="149845" progId="CorelDraw.Graphic.24">
                  <p:embed/>
                  <p:pic>
                    <p:nvPicPr>
                      <p:cNvPr id="7" name="Obiekt 6">
                        <a:extLst>
                          <a:ext uri="{FF2B5EF4-FFF2-40B4-BE49-F238E27FC236}">
                            <a16:creationId xmlns:a16="http://schemas.microsoft.com/office/drawing/2014/main" id="{AE15271B-04AF-7523-9538-0F102E3C9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745" y="5904568"/>
                        <a:ext cx="2519343" cy="200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bject 2">
            <a:extLst>
              <a:ext uri="{FF2B5EF4-FFF2-40B4-BE49-F238E27FC236}">
                <a16:creationId xmlns:a16="http://schemas.microsoft.com/office/drawing/2014/main" id="{EA8FDCBF-8AC9-FDF3-0C66-9AF28E1D0731}"/>
              </a:ext>
            </a:extLst>
          </p:cNvPr>
          <p:cNvSpPr txBox="1"/>
          <p:nvPr userDrawn="1"/>
        </p:nvSpPr>
        <p:spPr>
          <a:xfrm>
            <a:off x="714745" y="4185645"/>
            <a:ext cx="5319110" cy="1448294"/>
          </a:xfrm>
          <a:prstGeom prst="rect">
            <a:avLst/>
          </a:prstGeom>
        </p:spPr>
        <p:txBody>
          <a:bodyPr vert="horz" wrap="square" lIns="0" tIns="1727" rIns="0" bIns="0" rtlCol="0">
            <a:spAutoFit/>
          </a:bodyPr>
          <a:lstStyle/>
          <a:p>
            <a:pPr marL="11517" marR="4607" defTabSz="903124">
              <a:lnSpc>
                <a:spcPts val="2800"/>
              </a:lnSpc>
              <a:defRPr/>
            </a:pPr>
            <a:endParaRPr lang="pl-PL" sz="2600" b="1" spc="-5" dirty="0">
              <a:solidFill>
                <a:schemeClr val="tx1">
                  <a:lumMod val="50000"/>
                </a:schemeClr>
              </a:solidFill>
              <a:latin typeface="Arial Nova" panose="020B0504020202020204" pitchFamily="34" charset="0"/>
              <a:ea typeface="Lato ExtraBold" panose="020F0502020204030203" pitchFamily="34" charset="0"/>
              <a:cs typeface="Arial" panose="020B0604020202020204" pitchFamily="34" charset="0"/>
            </a:endParaRPr>
          </a:p>
          <a:p>
            <a:pPr marL="11517" marR="4607" defTabSz="903124">
              <a:lnSpc>
                <a:spcPts val="2800"/>
              </a:lnSpc>
              <a:defRPr/>
            </a:pPr>
            <a:r>
              <a:rPr lang="pl-PL" sz="2600" b="1" spc="-5" dirty="0">
                <a:solidFill>
                  <a:schemeClr val="tx1">
                    <a:lumMod val="50000"/>
                  </a:schemeClr>
                </a:solidFill>
                <a:latin typeface="Arial Nova" panose="020B0504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The </a:t>
            </a:r>
            <a:r>
              <a:rPr lang="pl-PL" sz="2600" b="1" spc="-5" dirty="0" err="1">
                <a:solidFill>
                  <a:schemeClr val="tx1">
                    <a:lumMod val="50000"/>
                  </a:schemeClr>
                </a:solidFill>
                <a:latin typeface="Arial Nova" panose="020B0504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CEE’s</a:t>
            </a:r>
            <a:r>
              <a:rPr lang="pl-PL" sz="2600" b="1" spc="-5" dirty="0">
                <a:solidFill>
                  <a:schemeClr val="tx1">
                    <a:lumMod val="50000"/>
                  </a:schemeClr>
                </a:solidFill>
                <a:latin typeface="Arial Nova" panose="020B0504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</a:t>
            </a:r>
          </a:p>
          <a:p>
            <a:pPr marL="11517" marR="4607" defTabSz="903124">
              <a:lnSpc>
                <a:spcPts val="2800"/>
              </a:lnSpc>
              <a:defRPr/>
            </a:pPr>
            <a:r>
              <a:rPr lang="pl-PL" sz="2600" b="1" spc="-5" dirty="0" err="1">
                <a:solidFill>
                  <a:schemeClr val="tx1">
                    <a:lumMod val="50000"/>
                  </a:schemeClr>
                </a:solidFill>
                <a:latin typeface="Arial Nova" panose="020B0504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Regional</a:t>
            </a:r>
            <a:r>
              <a:rPr lang="pl-PL" sz="2600" b="1" spc="-5" dirty="0">
                <a:solidFill>
                  <a:schemeClr val="tx1">
                    <a:lumMod val="50000"/>
                  </a:schemeClr>
                </a:solidFill>
                <a:latin typeface="Arial Nova" panose="020B0504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 </a:t>
            </a:r>
            <a:br>
              <a:rPr lang="pl-PL" sz="2600" b="1" spc="-5" dirty="0">
                <a:solidFill>
                  <a:schemeClr val="tx1">
                    <a:lumMod val="50000"/>
                  </a:schemeClr>
                </a:solidFill>
                <a:latin typeface="Arial Nova" panose="020B0504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</a:br>
            <a:r>
              <a:rPr lang="pl-PL" sz="2600" b="1" spc="-5" dirty="0">
                <a:solidFill>
                  <a:schemeClr val="tx1">
                    <a:lumMod val="50000"/>
                  </a:schemeClr>
                </a:solidFill>
                <a:latin typeface="Arial Nova" panose="020B0504020202020204" pitchFamily="34" charset="0"/>
                <a:ea typeface="Lato ExtraBold" panose="020F0502020204030203" pitchFamily="34" charset="0"/>
                <a:cs typeface="Arial" panose="020B0604020202020204" pitchFamily="34" charset="0"/>
              </a:rPr>
              <a:t>Leader</a:t>
            </a:r>
          </a:p>
        </p:txBody>
      </p:sp>
    </p:spTree>
    <p:extLst>
      <p:ext uri="{BB962C8B-B14F-4D97-AF65-F5344CB8AC3E}">
        <p14:creationId xmlns:p14="http://schemas.microsoft.com/office/powerpoint/2010/main" val="971569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końc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1DB18F2-3ADF-F7A5-3908-03C8D7D72B0A}"/>
              </a:ext>
            </a:extLst>
          </p:cNvPr>
          <p:cNvSpPr/>
          <p:nvPr userDrawn="1"/>
        </p:nvSpPr>
        <p:spPr>
          <a:xfrm>
            <a:off x="6923572" y="193174"/>
            <a:ext cx="5268428" cy="6677526"/>
          </a:xfrm>
          <a:prstGeom prst="rect">
            <a:avLst/>
          </a:prstGeom>
          <a:solidFill>
            <a:srgbClr val="D8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02D60114-907F-A401-F67B-4DDB7C48A8BC}"/>
              </a:ext>
            </a:extLst>
          </p:cNvPr>
          <p:cNvGraphicFramePr/>
          <p:nvPr userDrawn="1"/>
        </p:nvGraphicFramePr>
        <p:xfrm>
          <a:off x="661481" y="5627063"/>
          <a:ext cx="5979541" cy="47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957033" imgH="149845" progId="CorelDraw.Graphic.24">
                  <p:embed/>
                </p:oleObj>
              </mc:Choice>
              <mc:Fallback>
                <p:oleObj name="CorelDRAW" r:id="rId2" imgW="1957033" imgH="149845" progId="CorelDraw.Graphic.24">
                  <p:embed/>
                  <p:pic>
                    <p:nvPicPr>
                      <p:cNvPr id="8" name="Obiekt 7">
                        <a:extLst>
                          <a:ext uri="{FF2B5EF4-FFF2-40B4-BE49-F238E27FC236}">
                            <a16:creationId xmlns:a16="http://schemas.microsoft.com/office/drawing/2014/main" id="{E6969849-E024-1B8C-DC21-5BCE713A52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1481" y="5627063"/>
                        <a:ext cx="5979541" cy="475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85D4DD5-8D9A-955C-A6F8-3BF9F7D626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3429000"/>
            <a:ext cx="2990850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pl-PL" dirty="0"/>
              <a:t>Kliknij, aby dodać tekst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84161764-F71F-BFBB-DDCD-57E9BB5CE23A}"/>
              </a:ext>
            </a:extLst>
          </p:cNvPr>
          <p:cNvGrpSpPr/>
          <p:nvPr userDrawn="1"/>
        </p:nvGrpSpPr>
        <p:grpSpPr>
          <a:xfrm>
            <a:off x="3814580" y="1014413"/>
            <a:ext cx="5626100" cy="4826000"/>
            <a:chOff x="3814580" y="1014413"/>
            <a:chExt cx="5626100" cy="4826000"/>
          </a:xfrm>
        </p:grpSpPr>
        <p:graphicFrame>
          <p:nvGraphicFramePr>
            <p:cNvPr id="5" name="Obiekt 4">
              <a:extLst>
                <a:ext uri="{FF2B5EF4-FFF2-40B4-BE49-F238E27FC236}">
                  <a16:creationId xmlns:a16="http://schemas.microsoft.com/office/drawing/2014/main" id="{8FA75AA9-190C-3CD6-622F-B1F6B285E17F}"/>
                </a:ext>
              </a:extLst>
            </p:cNvPr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2150003999"/>
                </p:ext>
              </p:extLst>
            </p:nvPr>
          </p:nvGraphicFramePr>
          <p:xfrm>
            <a:off x="3814580" y="1014413"/>
            <a:ext cx="5626100" cy="482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5626075" imgH="4825971" progId="CorelDraw.Graphic.24">
                    <p:embed/>
                  </p:oleObj>
                </mc:Choice>
                <mc:Fallback>
                  <p:oleObj name="CorelDRAW" r:id="rId4" imgW="5626075" imgH="4825971" progId="CorelDraw.Graphic.2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814580" y="1014413"/>
                          <a:ext cx="5626100" cy="482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DB4029DD-9188-BF4B-52D3-2136FE0C29E3}"/>
                </a:ext>
              </a:extLst>
            </p:cNvPr>
            <p:cNvSpPr/>
            <p:nvPr userDrawn="1"/>
          </p:nvSpPr>
          <p:spPr>
            <a:xfrm rot="528644">
              <a:off x="6397892" y="1586037"/>
              <a:ext cx="254529" cy="144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9" name="Prostokąt 8">
            <a:extLst>
              <a:ext uri="{FF2B5EF4-FFF2-40B4-BE49-F238E27FC236}">
                <a16:creationId xmlns:a16="http://schemas.microsoft.com/office/drawing/2014/main" id="{0BAC4376-68F8-FEE8-0D05-CC7C1773F443}"/>
              </a:ext>
            </a:extLst>
          </p:cNvPr>
          <p:cNvSpPr/>
          <p:nvPr userDrawn="1"/>
        </p:nvSpPr>
        <p:spPr>
          <a:xfrm rot="19715232">
            <a:off x="6638370" y="1548409"/>
            <a:ext cx="180427" cy="142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767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86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DDC509A-E1B1-7D3B-C957-81449137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E9C64E-45C8-7E9A-F6D2-C31B8BAEE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403489-A5A0-7540-123A-E03AFACCA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C619-F116-4BD5-8D87-E0EC24B258E1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184E71-05E5-8096-1DC6-A356F7D7E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140C34-063D-683F-A6B6-494B9422C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C093-1479-4102-B02E-2BBA5616D2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9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816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D736A8C-8B71-5B1C-8DD7-8B4EED4653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68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044A9FA-16F8-89BE-ED69-67718CAB82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0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B698B0D-6F5D-5AB0-EB3C-557C3F4FE5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5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EEB68AD-5939-2CD0-D5EB-42B788485D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0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424F025-EF81-1ABA-E6CE-542CAC0E64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9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7849CD4-265B-1ECF-5524-AAD297DB0C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35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0380B49-9072-C1BD-90E1-BDC654B273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24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BB78234-1A78-9CE4-04CA-CB4E4A2086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6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64577A6-244C-1279-F96B-8B80394CD1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7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25C1E65-8A22-1B71-5B25-51441B26BD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3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AFAD6E8-ED44-98C2-3D58-F9C61590C8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1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7D49646-5360-EC41-1251-48639CB46F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80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FDE700B-AC21-22B6-681F-7D56762061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70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D8DF56F-9DC9-189F-53F5-375AA2E31E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94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CDCB316-AB96-9520-9C58-6AE2DB38DF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85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8273E8-3565-4B04-BAE2-CA78718BA4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0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9595815-BF23-2513-2CB7-7B06ACD6FA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26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B8CEB5C-77AF-ABE9-EEFC-A5A921D8DF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55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9652E3B-DCD2-431E-932C-87EC33AEA3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96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03D9F3A-DFA5-E244-F33E-2E1D6C3D43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45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3DDDADC-3AB9-32CF-2CED-DE690E0728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8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3F9D089-2879-5FDE-1DD3-E3A41DC276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09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3B36E9B-7C58-1FC0-5C31-77CDB754E6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34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051E891-5385-82A7-1F1C-8E2A1C7ACF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88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2C0C44F-CC01-EBB0-881C-5C72765276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57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28B7404-D7A6-F235-AE14-FC1107D454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087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418505B-173B-58A4-5394-AB58294609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9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1068C88-4D71-ACAC-BB4B-BE1444DDAC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9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D1AB058-2A5D-8A9A-AB68-5AE821411F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2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EAC40EF-2245-E8FA-D064-32EDD4792D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AF30ECE-A820-B7B0-5F80-16CF5527CC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DAC3924-007A-8EC0-6359-A7BA3921F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1302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OLSKA">
      <a:dk1>
        <a:srgbClr val="626769"/>
      </a:dk1>
      <a:lt1>
        <a:srgbClr val="FFFFFF"/>
      </a:lt1>
      <a:dk2>
        <a:srgbClr val="D82139"/>
      </a:dk2>
      <a:lt2>
        <a:srgbClr val="FFFFFF"/>
      </a:lt2>
      <a:accent1>
        <a:srgbClr val="D82139"/>
      </a:accent1>
      <a:accent2>
        <a:srgbClr val="000000"/>
      </a:accent2>
      <a:accent3>
        <a:srgbClr val="626769"/>
      </a:accent3>
      <a:accent4>
        <a:srgbClr val="DFE0E1"/>
      </a:accent4>
      <a:accent5>
        <a:srgbClr val="313334"/>
      </a:accent5>
      <a:accent6>
        <a:srgbClr val="002060"/>
      </a:accent6>
      <a:hlink>
        <a:srgbClr val="D82139"/>
      </a:hlink>
      <a:folHlink>
        <a:srgbClr val="7F7F7F"/>
      </a:folHlink>
    </a:clrScheme>
    <a:fontScheme name="POLSKA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33267</TotalTime>
  <Words>0</Words>
  <Application>Microsoft Office PowerPoint</Application>
  <PresentationFormat>Panoramiczny</PresentationFormat>
  <Paragraphs>0</Paragraphs>
  <Slides>33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Arial Nova</vt:lpstr>
      <vt:lpstr>Averta Light</vt:lpstr>
      <vt:lpstr>Calibri</vt:lpstr>
      <vt:lpstr>Motyw pakietu Office</vt:lpstr>
      <vt:lpstr>CorelDRAW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Antosik</dc:creator>
  <cp:lastModifiedBy>Agnieszka Koroś</cp:lastModifiedBy>
  <cp:revision>369</cp:revision>
  <dcterms:created xsi:type="dcterms:W3CDTF">2023-03-20T15:41:17Z</dcterms:created>
  <dcterms:modified xsi:type="dcterms:W3CDTF">2023-07-11T11:31:30Z</dcterms:modified>
</cp:coreProperties>
</file>